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958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45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3104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40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078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595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035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649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47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680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27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308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014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965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611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02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FFDD5-6244-45B9-AF22-A04C496C5466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2CC752D-0A21-41DB-B9EB-9410C17AB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72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45" y="1765589"/>
            <a:ext cx="82581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28" y="242887"/>
            <a:ext cx="816292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66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461010"/>
            <a:ext cx="88582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095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566" y="441700"/>
            <a:ext cx="8763000" cy="599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679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319087"/>
            <a:ext cx="8934450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883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40" y="328612"/>
            <a:ext cx="870585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343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64" y="283326"/>
            <a:ext cx="88773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66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" y="454688"/>
            <a:ext cx="8839200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665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14" y="333375"/>
            <a:ext cx="8667750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92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65" y="420139"/>
            <a:ext cx="8848725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420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85589"/>
            <a:ext cx="8915400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4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526" y="116638"/>
            <a:ext cx="6124575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7026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25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Ляпин Александр Александрович</dc:creator>
  <cp:lastModifiedBy>Ляпин Александр Александрович</cp:lastModifiedBy>
  <cp:revision>3</cp:revision>
  <dcterms:created xsi:type="dcterms:W3CDTF">2022-02-21T12:19:39Z</dcterms:created>
  <dcterms:modified xsi:type="dcterms:W3CDTF">2022-02-21T12:44:42Z</dcterms:modified>
</cp:coreProperties>
</file>